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FDFE">
                <a:alpha val="100000"/>
              </a:srgbClr>
            </a:gs>
            <a:gs pos="100000">
              <a:srgbClr val="0070C0">
                <a:alpha val="100000"/>
              </a:srgbClr>
            </a:gs>
            <a:gs pos="100000">
              <a:srgbClr val="E0F1F2">
                <a:alpha val="100000"/>
              </a:srgbClr>
            </a:gs>
            <a:gs pos="100000">
              <a:srgbClr val="FF0000">
                <a:alpha val="100000"/>
              </a:srgbClr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3073"/>
          <p:cNvSpPr>
            <a:spLocks noGrp="1"/>
          </p:cNvSpPr>
          <p:nvPr>
            <p:ph type="ctrTitle"/>
          </p:nvPr>
        </p:nvSpPr>
        <p:spPr>
          <a:xfrm>
            <a:off x="685800" y="711200"/>
            <a:ext cx="7772400" cy="1470025"/>
          </a:xfrm>
          <a:ln/>
        </p:spPr>
        <p:txBody>
          <a:bodyPr anchor="ctr"/>
          <a:p>
            <a:pPr defTabSz="914400">
              <a:buClrTx/>
              <a:buSzTx/>
              <a:buFontTx/>
            </a:pPr>
            <a:r>
              <a:rPr lang="zh-CN" altLang="zh-CN" sz="4400" b="1" kern="1200" baseline="0">
                <a:latin typeface="微软雅黑" panose="020B0503020204020204" charset="-122"/>
                <a:ea typeface="微软雅黑" panose="020B0503020204020204" charset="-122"/>
                <a:cs typeface="+mj-cs"/>
              </a:rPr>
              <a:t>易错分析</a:t>
            </a:r>
            <a:endParaRPr lang="zh-CN" altLang="zh-CN" sz="4400" b="1" kern="1200" baseline="0"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2051" name="副标题 3074"/>
          <p:cNvSpPr>
            <a:spLocks noGrp="1"/>
          </p:cNvSpPr>
          <p:nvPr>
            <p:ph type="subTitle" idx="1"/>
          </p:nvPr>
        </p:nvSpPr>
        <p:spPr>
          <a:xfrm>
            <a:off x="1371600" y="2733675"/>
            <a:ext cx="6400800" cy="1244600"/>
          </a:xfrm>
          <a:ln/>
        </p:spPr>
        <p:txBody>
          <a:bodyPr anchor="t"/>
          <a:p>
            <a:pPr algn="l" defTabSz="914400">
              <a:buClrTx/>
              <a:buSzTx/>
              <a:buFontTx/>
            </a:pPr>
            <a:r>
              <a:rPr lang="zh-CN" altLang="zh-CN" sz="3200" b="1" kern="1200" baseline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共同富裕</a:t>
            </a:r>
            <a:r>
              <a:rPr lang="zh-CN" altLang="zh-CN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就是</a:t>
            </a:r>
            <a:r>
              <a:rPr lang="zh-CN" altLang="zh-CN" sz="3200" b="1" u="sng" kern="1200" baseline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同时</a:t>
            </a:r>
            <a:r>
              <a:rPr lang="zh-CN" altLang="zh-CN" sz="3200" u="sng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富裕</a:t>
            </a:r>
            <a:r>
              <a:rPr lang="zh-CN" altLang="zh-CN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、</a:t>
            </a:r>
            <a:r>
              <a:rPr lang="zh-CN" altLang="zh-CN" sz="3200" b="1" u="sng" kern="1200" baseline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同步</a:t>
            </a:r>
            <a:r>
              <a:rPr lang="zh-CN" altLang="zh-CN" sz="3200" u="sng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富裕</a:t>
            </a:r>
            <a:r>
              <a:rPr lang="zh-CN" altLang="zh-CN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、</a:t>
            </a:r>
            <a:r>
              <a:rPr lang="zh-CN" altLang="zh-CN" sz="3200" b="1" u="sng" kern="1200" baseline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同等</a:t>
            </a:r>
            <a:r>
              <a:rPr lang="zh-CN" altLang="zh-CN" sz="3200" u="sng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富裕</a:t>
            </a:r>
            <a:r>
              <a:rPr lang="zh-CN" altLang="zh-CN" sz="3200" kern="1200" baseline="0">
                <a:latin typeface="楷体" panose="02010609060101010101" charset="-122"/>
                <a:ea typeface="楷体" panose="02010609060101010101" charset="-122"/>
                <a:cs typeface="+mn-cs"/>
              </a:rPr>
              <a:t>。</a:t>
            </a:r>
            <a:endParaRPr lang="zh-CN" altLang="zh-CN" sz="3200" kern="1200" baseline="0"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  <p:pic>
        <p:nvPicPr>
          <p:cNvPr id="2052" name="图片 1" descr="timg6CVLTFO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80138" y="4229100"/>
            <a:ext cx="2503487" cy="22050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WPS 演示</Application>
  <PresentationFormat/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Arial Unicode MS</vt:lpstr>
      <vt:lpstr>Calibri</vt:lpstr>
      <vt:lpstr>Segoe Print</vt:lpstr>
      <vt:lpstr>楷体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易错分析</dc:title>
  <dc:creator>王丽</dc:creator>
  <cp:lastModifiedBy>王丽</cp:lastModifiedBy>
  <cp:revision>4</cp:revision>
  <dcterms:created xsi:type="dcterms:W3CDTF">2020-11-08T13:38:45Z</dcterms:created>
  <dcterms:modified xsi:type="dcterms:W3CDTF">2020-11-08T13:59:35Z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