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howGuides="1">
      <p:cViewPr varScale="1">
        <p:scale>
          <a:sx n="69" d="100"/>
          <a:sy n="69" d="100"/>
        </p:scale>
        <p:origin x="-138" y="-102"/>
      </p:cViewPr>
      <p:guideLst>
        <p:guide orient="horz" pos="2160"/>
        <p:guide pos="2880"/>
      </p:guideLst>
    </p:cSldViewPr>
  </p:slideViewPr>
  <p:gridSpacing cx="72008" cy="72008"/>
</p:viewPr>
</file>

<file path=ppt/_rels/presentation.xml.rels><?xml version="1.0" encoding="UTF-8" standalone="yes"?>
<Relationships xmlns="http://schemas.openxmlformats.org/package/2006/relationships"><Relationship Id="rId6" Type="http://schemas.openxmlformats.org/officeDocument/2006/relationships/tableStyles" Target="tableStyles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1026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p>
            <a:pPr lvl="0"/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1027" name="文本占位符 1026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 indent="-285750"/>
            <a:r>
              <a:rPr lang="zh-CN" altLang="en-US"/>
              <a:t>第二级</a:t>
            </a:r>
            <a:endParaRPr lang="zh-CN" altLang="en-US"/>
          </a:p>
          <a:p>
            <a:pPr lvl="2" indent="-228600"/>
            <a:r>
              <a:rPr lang="zh-CN" altLang="en-US"/>
              <a:t>第三级</a:t>
            </a:r>
            <a:endParaRPr lang="zh-CN" altLang="en-US"/>
          </a:p>
          <a:p>
            <a:pPr lvl="3" indent="-228600"/>
            <a:r>
              <a:rPr lang="zh-CN" altLang="en-US"/>
              <a:t>第四级</a:t>
            </a:r>
            <a:endParaRPr lang="zh-CN" altLang="en-US"/>
          </a:p>
          <a:p>
            <a:pPr lvl="4" indent="-228600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CFDFE">
                <a:alpha val="100000"/>
              </a:srgbClr>
            </a:gs>
            <a:gs pos="100000">
              <a:srgbClr val="0070C0">
                <a:alpha val="100000"/>
              </a:srgbClr>
            </a:gs>
            <a:gs pos="100000">
              <a:srgbClr val="E0F1F2">
                <a:alpha val="100000"/>
              </a:srgbClr>
            </a:gs>
            <a:gs pos="100000">
              <a:srgbClr val="FF0000">
                <a:alpha val="100000"/>
              </a:srgbClr>
            </a:gs>
          </a:gsLst>
          <a:lin ang="5400000"/>
          <a:tileRect/>
        </a:gradFill>
        <a:effectLst/>
      </p:bgPr>
    </p:bg>
    <p:spTree>
      <p:nvGrpSpPr>
        <p:cNvPr id="1" name=""/>
        <p:cNvGrpSpPr/>
        <p:nvPr/>
      </p:nvGrpSpPr>
      <p:grpSpPr/>
      <p:sp>
        <p:nvSpPr>
          <p:cNvPr id="2050" name="标题 3073"/>
          <p:cNvSpPr>
            <a:spLocks noGrp="1"/>
          </p:cNvSpPr>
          <p:nvPr>
            <p:ph type="ctrTitle"/>
          </p:nvPr>
        </p:nvSpPr>
        <p:spPr>
          <a:xfrm>
            <a:off x="685800" y="711200"/>
            <a:ext cx="7772400" cy="1470025"/>
          </a:xfrm>
          <a:ln/>
        </p:spPr>
        <p:txBody>
          <a:bodyPr anchor="ctr"/>
          <a:p>
            <a:pPr defTabSz="914400">
              <a:buClrTx/>
              <a:buSzTx/>
              <a:buFontTx/>
            </a:pPr>
            <a:r>
              <a:rPr lang="zh-CN" altLang="zh-CN" sz="4400" b="1" kern="1200" baseline="0">
                <a:latin typeface="微软雅黑" panose="020B0503020204020204" charset="-122"/>
                <a:ea typeface="微软雅黑" panose="020B0503020204020204" charset="-122"/>
                <a:cs typeface="+mj-cs"/>
              </a:rPr>
              <a:t>易错分析</a:t>
            </a:r>
            <a:endParaRPr lang="zh-CN" altLang="zh-CN" sz="4400" b="1" kern="1200" baseline="0">
              <a:latin typeface="微软雅黑" panose="020B0503020204020204" charset="-122"/>
              <a:ea typeface="微软雅黑" panose="020B0503020204020204" charset="-122"/>
              <a:cs typeface="+mj-cs"/>
            </a:endParaRPr>
          </a:p>
        </p:txBody>
      </p:sp>
      <p:sp>
        <p:nvSpPr>
          <p:cNvPr id="2051" name="副标题 3074"/>
          <p:cNvSpPr>
            <a:spLocks noGrp="1"/>
          </p:cNvSpPr>
          <p:nvPr>
            <p:ph type="subTitle" idx="1"/>
          </p:nvPr>
        </p:nvSpPr>
        <p:spPr>
          <a:xfrm>
            <a:off x="1371600" y="2733675"/>
            <a:ext cx="6400800" cy="1244600"/>
          </a:xfrm>
          <a:ln/>
        </p:spPr>
        <p:txBody>
          <a:bodyPr anchor="t"/>
          <a:p>
            <a:pPr algn="l" defTabSz="914400">
              <a:buClrTx/>
              <a:buSzTx/>
              <a:buFontTx/>
            </a:pPr>
            <a:r>
              <a:rPr lang="zh-CN" altLang="zh-CN" sz="3200" b="1" kern="1200" baseline="0">
                <a:solidFill>
                  <a:srgbClr val="C00000"/>
                </a:solidFill>
                <a:latin typeface="楷体" panose="02010609060101010101" charset="-122"/>
                <a:ea typeface="楷体" panose="02010609060101010101" charset="-122"/>
                <a:cs typeface="+mn-cs"/>
              </a:rPr>
              <a:t>共同富裕</a:t>
            </a:r>
            <a:r>
              <a:rPr lang="zh-CN" altLang="zh-CN" sz="3200" kern="1200" baseline="0">
                <a:latin typeface="楷体" panose="02010609060101010101" charset="-122"/>
                <a:ea typeface="楷体" panose="02010609060101010101" charset="-122"/>
                <a:cs typeface="+mn-cs"/>
              </a:rPr>
              <a:t>就是</a:t>
            </a:r>
            <a:r>
              <a:rPr lang="zh-CN" altLang="zh-CN" sz="3200" b="1" u="sng" kern="1200" baseline="0">
                <a:solidFill>
                  <a:srgbClr val="C00000"/>
                </a:solidFill>
                <a:latin typeface="楷体" panose="02010609060101010101" charset="-122"/>
                <a:ea typeface="楷体" panose="02010609060101010101" charset="-122"/>
                <a:cs typeface="+mn-cs"/>
              </a:rPr>
              <a:t>同时</a:t>
            </a:r>
            <a:r>
              <a:rPr lang="zh-CN" altLang="zh-CN" sz="3200" u="sng" kern="1200" baseline="0">
                <a:latin typeface="楷体" panose="02010609060101010101" charset="-122"/>
                <a:ea typeface="楷体" panose="02010609060101010101" charset="-122"/>
                <a:cs typeface="+mn-cs"/>
              </a:rPr>
              <a:t>富裕</a:t>
            </a:r>
            <a:r>
              <a:rPr lang="zh-CN" altLang="zh-CN" sz="3200" kern="1200" baseline="0">
                <a:latin typeface="楷体" panose="02010609060101010101" charset="-122"/>
                <a:ea typeface="楷体" panose="02010609060101010101" charset="-122"/>
                <a:cs typeface="+mn-cs"/>
              </a:rPr>
              <a:t>、</a:t>
            </a:r>
            <a:r>
              <a:rPr lang="zh-CN" altLang="zh-CN" sz="3200" b="1" u="sng" kern="1200" baseline="0">
                <a:solidFill>
                  <a:srgbClr val="C00000"/>
                </a:solidFill>
                <a:latin typeface="楷体" panose="02010609060101010101" charset="-122"/>
                <a:ea typeface="楷体" panose="02010609060101010101" charset="-122"/>
                <a:cs typeface="+mn-cs"/>
              </a:rPr>
              <a:t>同步</a:t>
            </a:r>
            <a:r>
              <a:rPr lang="zh-CN" altLang="zh-CN" sz="3200" u="sng" kern="1200" baseline="0">
                <a:latin typeface="楷体" panose="02010609060101010101" charset="-122"/>
                <a:ea typeface="楷体" panose="02010609060101010101" charset="-122"/>
                <a:cs typeface="+mn-cs"/>
              </a:rPr>
              <a:t>富裕</a:t>
            </a:r>
            <a:r>
              <a:rPr lang="zh-CN" altLang="zh-CN" sz="3200" kern="1200" baseline="0">
                <a:latin typeface="楷体" panose="02010609060101010101" charset="-122"/>
                <a:ea typeface="楷体" panose="02010609060101010101" charset="-122"/>
                <a:cs typeface="+mn-cs"/>
              </a:rPr>
              <a:t>、</a:t>
            </a:r>
            <a:r>
              <a:rPr lang="zh-CN" altLang="zh-CN" sz="3200" b="1" u="sng" kern="1200" baseline="0">
                <a:solidFill>
                  <a:srgbClr val="C00000"/>
                </a:solidFill>
                <a:latin typeface="楷体" panose="02010609060101010101" charset="-122"/>
                <a:ea typeface="楷体" panose="02010609060101010101" charset="-122"/>
                <a:cs typeface="+mn-cs"/>
              </a:rPr>
              <a:t>同等</a:t>
            </a:r>
            <a:r>
              <a:rPr lang="zh-CN" altLang="zh-CN" sz="3200" u="sng" kern="1200" baseline="0">
                <a:latin typeface="楷体" panose="02010609060101010101" charset="-122"/>
                <a:ea typeface="楷体" panose="02010609060101010101" charset="-122"/>
                <a:cs typeface="+mn-cs"/>
              </a:rPr>
              <a:t>富裕</a:t>
            </a:r>
            <a:r>
              <a:rPr lang="zh-CN" altLang="zh-CN" sz="3200" kern="1200" baseline="0">
                <a:latin typeface="楷体" panose="02010609060101010101" charset="-122"/>
                <a:ea typeface="楷体" panose="02010609060101010101" charset="-122"/>
                <a:cs typeface="+mn-cs"/>
              </a:rPr>
              <a:t>。</a:t>
            </a:r>
            <a:endParaRPr lang="zh-CN" altLang="zh-CN" sz="3200" kern="1200" baseline="0">
              <a:latin typeface="楷体" panose="02010609060101010101" charset="-122"/>
              <a:ea typeface="楷体" panose="02010609060101010101" charset="-122"/>
              <a:cs typeface="+mn-cs"/>
            </a:endParaRPr>
          </a:p>
        </p:txBody>
      </p:sp>
      <p:pic>
        <p:nvPicPr>
          <p:cNvPr id="2052" name="图片 1" descr="timg6CVLTFOI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6180138" y="4229100"/>
            <a:ext cx="2503487" cy="2205038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25</Words>
  <Application>WPS 演示</Application>
  <PresentationFormat/>
  <Paragraphs>4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10" baseType="lpstr">
      <vt:lpstr>Arial</vt:lpstr>
      <vt:lpstr>宋体</vt:lpstr>
      <vt:lpstr>Wingdings</vt:lpstr>
      <vt:lpstr>微软雅黑</vt:lpstr>
      <vt:lpstr>Arial Unicode MS</vt:lpstr>
      <vt:lpstr>Calibri</vt:lpstr>
      <vt:lpstr>Segoe Print</vt:lpstr>
      <vt:lpstr>楷体</vt:lpstr>
      <vt:lpstr>默认设计模板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易错分析</dc:title>
  <dc:creator>王丽</dc:creator>
  <cp:lastModifiedBy>王丽</cp:lastModifiedBy>
  <cp:revision>4</cp:revision>
  <dcterms:created xsi:type="dcterms:W3CDTF">2020-11-08T13:38:45Z</dcterms:created>
  <dcterms:modified xsi:type="dcterms:W3CDTF">2020-11-08T13:59:35Z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2052-11.3.0.9228</vt:lpwstr>
  </property>
</Properties>
</file>